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from Kaggle of our raw dataset of 1367 unique records spanning 9 years from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years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cut-off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discovery, and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We then moved on to model prototyping. 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 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r"/>
            <a:r>
              <a:rPr lang="en-US" dirty="0">
                <a:solidFill>
                  <a:srgbClr val="299D8F"/>
                </a:solidFill>
              </a:rPr>
              <a:t>Utilizing global data to predict individual happiness.</a:t>
            </a:r>
          </a:p>
          <a:p>
            <a:pPr algn="r"/>
            <a:endParaRPr lang="en-US" dirty="0">
              <a:solidFill>
                <a:srgbClr val="299D8F"/>
              </a:solidFill>
            </a:endParaRPr>
          </a:p>
          <a:p>
            <a:pPr algn="r"/>
            <a:r>
              <a:rPr lang="en-US" dirty="0">
                <a:solidFill>
                  <a:srgbClr val="264653"/>
                </a:solidFill>
              </a:rPr>
              <a:t>Insight into factors that contribute to well-being.</a:t>
            </a:r>
          </a:p>
          <a:p>
            <a:pPr algn="r"/>
            <a:endParaRPr lang="en-US" dirty="0">
              <a:solidFill>
                <a:srgbClr val="299D8F"/>
              </a:solidFill>
            </a:endParaRPr>
          </a:p>
          <a:p>
            <a:pPr algn="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745264" y="1509986"/>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248304" y="1376636"/>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327233" y="2158647"/>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458470" y="2877746"/>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848495" y="3624764"/>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651553" y="4337928"/>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60253" y="5109460"/>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10030592" y="5818102"/>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2001</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59</cp:revision>
  <dcterms:created xsi:type="dcterms:W3CDTF">2024-04-01T11:00:14Z</dcterms:created>
  <dcterms:modified xsi:type="dcterms:W3CDTF">2024-04-03T17:48:32Z</dcterms:modified>
</cp:coreProperties>
</file>